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7"/>
  </p:notesMasterIdLst>
  <p:sldIdLst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11/30/2022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6800" dirty="0"/>
              <a:t>REPORT FILE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57C70-F2AB-93FF-276B-BDEE9B6E9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MY WEBSITE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24052-1432-B694-3C57-33F31D88822B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62500" lnSpcReduction="20000"/>
          </a:bodyPr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Andriod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Games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andriodgamesphotos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"https://assets1.ignimgs.com/2019/02/04/apex-legends---button-fin-1549319070496.jpg"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"https://cdn1.epicgames.com/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salesEvent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salesEvent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/EGS_GenshinImpact_miHoYoLimited_S1_2560x1440-91c6cd7312cc2647c3ebccca10f30399"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"https://images.ctfassets.net/vfkpgemp7ek3/2477652009/769e8b90ebf861d4d72a763fb81b54e6/pokemon-go-two-years.jpg"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"https://m.media-amazon.com/images/I/81YlOXRdKwL.jpg"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"https://www.internetmatters.org/wp-content/uploads/2020/10/Among-us-image-630.png"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"https://assets1.ignimgs.com/2018/03/06/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fortnite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---button-1520296499714.jpg"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More....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3266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7F2D6-7929-284E-3560-8C5845CD9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MY WEBSITE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21538-DAA4-97D7-F358-3DD842BA9954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>
            <a:normAutofit fontScale="55000" lnSpcReduction="20000"/>
          </a:bodyPr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Driver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driverphotos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"https://developer.nvidia.com/sites/default/files/akamai/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gamedev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/DirectX-Image.png"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"550px"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"https://yt3.ggpht.com/JKNyU1hUatihvPGtWUAW3NLEzCjOB8P5G8PY6JUKyoohNRha-gklOVXVzA1vDKidrIiJCOgtCA=s900-c-k-c0x00ffffff-no-rj"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"550px"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More....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Emulator Software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"emulator"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"https://yt3.ggpht.com/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ytc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/AMLnZu_CSOuwi6Qy8mh3B46jZ1WpwftrgYt14rpgD6tv=s900-c-k-c0x00ffffff-no-rj"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"550px"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"https://image3.mouthshut.com/images/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imagesp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/925754976s.jpg"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"550px"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More....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8417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628D7-BFD8-ECCD-65B5-7F6658AD2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MY LOGIN PAGE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AE5B2-3427-309C-C022-29167CF45BBF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numCol="2">
            <a:normAutofit fontScale="47500" lnSpcReduction="20000"/>
          </a:bodyPr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#{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sans-serif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https://dlcdnrog.asus.com/rog/media/1584049084712.webp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550px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490px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sans-serif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.login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translate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-50%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-50%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box-sizing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border-box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88439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4945F-2638-8979-F4F3-E4CCED5BA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MY LOGIN PAGE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47E22-0C54-2B40-1B4F-21420C678452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55000" lnSpcReduction="20000"/>
          </a:bodyPr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"body"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"login"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Log 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action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"post"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user name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"text"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"user"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placeholder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"User name"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"text"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"password"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placeholder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"password"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Submit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2352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D3229-2385-709C-AC42-302758219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THE LOOKS OF MY WEBPAGE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546DAF-C175-152E-3A4D-1596FAE2FF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014194"/>
            <a:ext cx="10058400" cy="3849687"/>
          </a:xfrm>
        </p:spPr>
      </p:pic>
    </p:spTree>
    <p:extLst>
      <p:ext uri="{BB962C8B-B14F-4D97-AF65-F5344CB8AC3E}">
        <p14:creationId xmlns:p14="http://schemas.microsoft.com/office/powerpoint/2010/main" val="3460954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2A1C-4990-124E-AE4C-52C13DCE9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THE LOOKS OF MY WEBPAGE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BDCCA4-64EF-A7EE-0297-8E4701B7C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103438"/>
            <a:ext cx="10058400" cy="3849687"/>
          </a:xfrm>
        </p:spPr>
      </p:pic>
    </p:spTree>
    <p:extLst>
      <p:ext uri="{BB962C8B-B14F-4D97-AF65-F5344CB8AC3E}">
        <p14:creationId xmlns:p14="http://schemas.microsoft.com/office/powerpoint/2010/main" val="538632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C4E4E-048E-264C-A0D4-990E2293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THE LOOK OF MY WEBPAGE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4EA684-709E-602F-3323-96AAD8C9A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103438"/>
            <a:ext cx="10058400" cy="3849687"/>
          </a:xfrm>
        </p:spPr>
      </p:pic>
    </p:spTree>
    <p:extLst>
      <p:ext uri="{BB962C8B-B14F-4D97-AF65-F5344CB8AC3E}">
        <p14:creationId xmlns:p14="http://schemas.microsoft.com/office/powerpoint/2010/main" val="2761613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F502A-EEB9-E139-991C-AEF06E9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THE LOOK OF MY WEBPAGE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35F44B-1F68-2EE7-D8BE-0741C2C84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103438"/>
            <a:ext cx="10058400" cy="3849687"/>
          </a:xfrm>
        </p:spPr>
      </p:pic>
    </p:spTree>
    <p:extLst>
      <p:ext uri="{BB962C8B-B14F-4D97-AF65-F5344CB8AC3E}">
        <p14:creationId xmlns:p14="http://schemas.microsoft.com/office/powerpoint/2010/main" val="4189269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35C75-9D87-3782-3A3B-4DC90493644E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                HOW IT WORKS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16170-3F2D-821D-6327-11EA6577F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3849624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This website is made for downloading different types of games.</a:t>
            </a:r>
          </a:p>
          <a:p>
            <a:pPr marL="0" indent="0">
              <a:buNone/>
            </a:pPr>
            <a:r>
              <a:rPr lang="en-US" sz="3200" dirty="0"/>
              <a:t>It consist of :- PC games , Android games , </a:t>
            </a:r>
            <a:r>
              <a:rPr lang="en-US" sz="3200" dirty="0" err="1"/>
              <a:t>ios</a:t>
            </a:r>
            <a:r>
              <a:rPr lang="en-US" sz="3200" dirty="0"/>
              <a:t> games ,</a:t>
            </a:r>
          </a:p>
          <a:p>
            <a:pPr marL="0" indent="0">
              <a:buNone/>
            </a:pPr>
            <a:r>
              <a:rPr lang="en-US" sz="3200" dirty="0"/>
              <a:t>                         Game driver ,  Emulator software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671818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2DC24-95A7-08D0-3ADB-A1C66229B854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                 HOW IT WORKS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D3A87-78FF-60F7-90EB-32A873DD2043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4000" dirty="0"/>
              <a:t> It is made for high speed downloading</a:t>
            </a:r>
          </a:p>
          <a:p>
            <a:pPr marL="0" indent="0">
              <a:buNone/>
            </a:pPr>
            <a:r>
              <a:rPr lang="en-US" sz="4000" dirty="0"/>
              <a:t>  of games.</a:t>
            </a:r>
          </a:p>
          <a:p>
            <a:r>
              <a:rPr lang="en-US" sz="4000" dirty="0"/>
              <a:t> This website is the associated partner of the  _ _ _ _ _  app store.</a:t>
            </a:r>
          </a:p>
          <a:p>
            <a:pPr marL="0" indent="0">
              <a:buNone/>
            </a:pPr>
            <a:r>
              <a:rPr lang="en-US" sz="4000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43633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CB7D11-03B1-7EAF-E3A3-6BD1FFD216BF}"/>
              </a:ext>
            </a:extLst>
          </p:cNvPr>
          <p:cNvSpPr txBox="1"/>
          <p:nvPr/>
        </p:nvSpPr>
        <p:spPr>
          <a:xfrm>
            <a:off x="1267408" y="765296"/>
            <a:ext cx="9657184" cy="101566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6000" dirty="0">
                <a:latin typeface="Algerian" panose="04020705040A02060702" pitchFamily="82" charset="0"/>
              </a:rPr>
              <a:t>                   INDEX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A9AC5-8F9F-EAFA-C148-A0DD6197B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Bauhaus 93" panose="04030905020B02020C02" pitchFamily="82" charset="0"/>
              </a:rPr>
              <a:t>INTRODUCTION</a:t>
            </a:r>
          </a:p>
          <a:p>
            <a:r>
              <a:rPr lang="en-US" sz="2400" dirty="0">
                <a:latin typeface="Bauhaus 93" panose="04030905020B02020C02" pitchFamily="82" charset="0"/>
              </a:rPr>
              <a:t>COMPLETE CODE</a:t>
            </a:r>
          </a:p>
          <a:p>
            <a:r>
              <a:rPr lang="en-US" sz="2400" dirty="0">
                <a:latin typeface="Bauhaus 93" panose="04030905020B02020C02" pitchFamily="82" charset="0"/>
              </a:rPr>
              <a:t>MY WEBSITE</a:t>
            </a:r>
          </a:p>
          <a:p>
            <a:r>
              <a:rPr lang="en-US" sz="2400" dirty="0">
                <a:latin typeface="Bauhaus 93" panose="04030905020B02020C02" pitchFamily="82" charset="0"/>
              </a:rPr>
              <a:t>HOW IT WORKS</a:t>
            </a:r>
          </a:p>
          <a:p>
            <a:r>
              <a:rPr lang="en-US" sz="2400" dirty="0">
                <a:latin typeface="Bauhaus 93" panose="04030905020B02020C02" pitchFamily="82" charset="0"/>
              </a:rPr>
              <a:t>PRIVACY POLICY</a:t>
            </a:r>
          </a:p>
          <a:p>
            <a:r>
              <a:rPr lang="en-US" sz="2400" dirty="0">
                <a:latin typeface="Bauhaus 93" panose="04030905020B02020C02" pitchFamily="82" charset="0"/>
              </a:rPr>
              <a:t>ACKNOWLEDGEMENT</a:t>
            </a:r>
          </a:p>
          <a:p>
            <a:r>
              <a:rPr lang="en-US" sz="2400" dirty="0">
                <a:latin typeface="Bauhaus 93" panose="04030905020B02020C02" pitchFamily="82" charset="0"/>
              </a:rPr>
              <a:t>THANK YOU</a:t>
            </a:r>
            <a:endParaRPr lang="en-IN" sz="2400" dirty="0"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868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1E852-043C-C165-1D3F-4A16F29A518F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                    Privacy policy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66AF1-7E53-6B7B-9CB4-920B1119C32E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US" sz="3200" dirty="0"/>
              <a:t>We build </a:t>
            </a:r>
            <a:r>
              <a:rPr lang="en-US" sz="3200" b="1" dirty="0"/>
              <a:t>privacy</a:t>
            </a:r>
            <a:r>
              <a:rPr lang="en-US" sz="3200" dirty="0"/>
              <a:t> tools that put you in control. Protecting your </a:t>
            </a:r>
            <a:r>
              <a:rPr lang="en-US" sz="3200" b="1" dirty="0"/>
              <a:t>privacy</a:t>
            </a:r>
            <a:r>
              <a:rPr lang="en-US" sz="3200" dirty="0"/>
              <a:t> starts with the world's most advanced security.</a:t>
            </a:r>
          </a:p>
          <a:p>
            <a:r>
              <a:rPr lang="en-US" sz="3200" dirty="0"/>
              <a:t>Five elite security teams. Six never-before-told stories. Go behind the scenes with the hackers protecting more people online than anyone else in the world.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91250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68AF4-F11A-43E9-4A4C-75C58E34AF0C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          ACKNOWLEDGEMENT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72397-08B6-13A6-D866-5174A3828C9A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l"/>
            <a:r>
              <a:rPr lang="en-US" sz="2400" b="0" i="0" dirty="0">
                <a:solidFill>
                  <a:srgbClr val="222222"/>
                </a:solidFill>
                <a:effectLst/>
                <a:latin typeface="Libre Franklin" panose="020B0604020202020204" pitchFamily="2" charset="0"/>
              </a:rPr>
              <a:t>It is a great relief and satisfaction whenever we accomplish a college project. Whenever a project was completed then there will definitely be the support and guidance of our teachers, principal, friends, and family members. So it is always a good practice to acknowledge all the members who supported in completing your project.</a:t>
            </a:r>
          </a:p>
          <a:p>
            <a:pPr algn="l"/>
            <a:r>
              <a:rPr lang="en-US" sz="2400" b="0" i="0" dirty="0">
                <a:solidFill>
                  <a:srgbClr val="222222"/>
                </a:solidFill>
                <a:effectLst/>
                <a:latin typeface="Libre Franklin" panose="020B0604020202020204" pitchFamily="2" charset="0"/>
              </a:rPr>
              <a:t>Here You can find some sample acknowledgment copies which you can use in acknowledging your college projects, group projects, and assignments.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769208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71,354 Thank You Stock Photos, Pictures &amp; Royalty-Free Images - iStock">
            <a:extLst>
              <a:ext uri="{FF2B5EF4-FFF2-40B4-BE49-F238E27FC236}">
                <a16:creationId xmlns:a16="http://schemas.microsoft.com/office/drawing/2014/main" id="{F1960C6F-DBC9-65B5-75BA-EB88D7E92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55" y="373225"/>
            <a:ext cx="11457992" cy="612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644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B1D0A-0D18-C3ED-77E6-1CD624C06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731520"/>
            <a:ext cx="10058400" cy="1371600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                       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88229-1133-70CE-A16E-1BE1269D2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101737"/>
          </a:xfrm>
        </p:spPr>
        <p:txBody>
          <a:bodyPr>
            <a:noAutofit/>
          </a:bodyPr>
          <a:lstStyle/>
          <a:p>
            <a:r>
              <a:rPr lang="en-US" sz="2400" dirty="0"/>
              <a:t>NAME – PRABHAKAR </a:t>
            </a:r>
          </a:p>
          <a:p>
            <a:r>
              <a:rPr lang="en-US" sz="2400" dirty="0"/>
              <a:t>COURSE – BCA</a:t>
            </a:r>
          </a:p>
          <a:p>
            <a:r>
              <a:rPr lang="en-US" sz="2400" dirty="0"/>
              <a:t>SECTION – B</a:t>
            </a:r>
          </a:p>
          <a:p>
            <a:r>
              <a:rPr lang="en-US" sz="2400" dirty="0"/>
              <a:t>ROLL NO – 229230</a:t>
            </a:r>
          </a:p>
          <a:p>
            <a:r>
              <a:rPr lang="en-US" sz="2400" dirty="0"/>
              <a:t>SUBJECT –Technical training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SUBMITTED TO – GARVIT VERMA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92266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429A-FE3D-5C82-C24B-E9CD8C06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MY WEBSITE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20D7B-5CBE-0A77-22AE-B090E4ECC6C3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numCol="2">
            <a:normAutofit fontScale="62500" lnSpcReduction="20000"/>
          </a:bodyPr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 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GOGETA Store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.nav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sticky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238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0.541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1461px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word-spacing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a:hover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aqua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0.6s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ease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6819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D4E6-4185-37A3-C08A-AA18396DF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MY WEBSITE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05D7F-1904-6F58-AED4-A5B5C4D79E48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numCol="2">
            <a:normAutofit fontScale="77500" lnSpcReduction="20000"/>
          </a:bodyPr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253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253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253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whitesmoke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a:hover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underline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whitesmoke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.column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.img1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img:hover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scale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384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F8F6A-FED4-BD42-E8C8-EFD532FD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MY WEBSITE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5AFCA-F790-E966-7378-9C2AF2B87198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numCol="2">
            <a:normAutofit fontScale="70000" lnSpcReduction="20000"/>
          </a:bodyPr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.img2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</a:t>
            </a:r>
            <a:r>
              <a:rPr lang="en-IN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float:left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; */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img:hover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animation-name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self;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animation-duration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animation-timing-function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ease-in-out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scale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.img4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.img3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.img5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linear-gradient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60deg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165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106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113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103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0230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6201E-37E9-55C7-1D77-4DF997D56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MY WEBSITE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7223C-EF6F-1082-79F1-CB4180AA6F5C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numCol="2">
            <a:normAutofit fontScale="62500" lnSpcReduction="20000"/>
          </a:bodyPr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222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236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.images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.para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.para1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166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121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45px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font-style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italic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1250px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xx-large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7555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F4109-8150-EE11-3D31-FCD49846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MY WEBSITE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CF6C2-18BF-4D33-0072-F4B774259353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40000" lnSpcReduction="20000"/>
          </a:bodyPr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"nav"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"https://play-lh.googleusercontent.com/XCdNhduGkQeEET0kmAvCo9kCFRZhdmVtZ4doAO9kGzfmxV85gF_5j4phzedxc1lhvYc=w240-h480-rw"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"60px"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"80px"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STORE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SUPPORT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FAQ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SOFTWARE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PC GAMES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ANDRIOD GAMES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IOS GAMES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ONLINE GAMES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"search"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placeholder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"search store games"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search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"file:///D:/vs%20code/login%20page.html"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DOWNLOAD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5548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55452-DDEA-7135-E88B-C72BFBED4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MY WEBSITE CODE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42478-2ADB-98E5-BA74-4A82D47CE5DA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62500" lnSpcReduction="20000"/>
          </a:bodyPr>
          <a:lstStyle/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PC Games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"photos"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"https://img.republicworld.com/republic-prod/stories/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promolarge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xhdpi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/sckreoimuvgbv7go_1639154140.jpeg"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"https://imgs.callofduty.com/content/dam/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atvi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callofduty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/cod-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touchui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/mw2/meta-images/reveal/mw2-reveal-meta-share.jpg"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"https://images.contentstack.io/v3/assets/bltb6530b271fddd0b1/blt1d72b5b9518e767b/6348b9a2b3f39b38fccfbac4/VALORANT_2022_E5-3_PlayVALORANT_ContentStackThumbnail_1200x625_MB01_opt.jpg"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"https://s3.us-east-1.amazonaws.com/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nd.images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/uploads/960x540_U4_PSX.jpg"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"https://www.unpause.asia/wp-content/uploads/God-of-War-Ragnarok-PlayStation-5-PS5-PS4-Sony-Kratos-Atreus-Norse-Gods-1240x775.jpg"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"450px"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;&amp;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nbsp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"https://media-rockstargames-com.akamaized.net/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rockstargames-newsite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/global/games/fob/1280/V.jpg"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"300px"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"350px"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"file:///F:/vs%20code/pc-games.html"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More....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3985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{140680A6-D6DE-4F3E-AEE8-3778F6694E57}tf11531919_win32</Template>
  <TotalTime>78</TotalTime>
  <Words>2443</Words>
  <Application>Microsoft Office PowerPoint</Application>
  <PresentationFormat>Widescreen</PresentationFormat>
  <Paragraphs>261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Algerian</vt:lpstr>
      <vt:lpstr>Arial</vt:lpstr>
      <vt:lpstr>Avenir Next LT Pro</vt:lpstr>
      <vt:lpstr>Avenir Next LT Pro Light</vt:lpstr>
      <vt:lpstr>Bauhaus 93</vt:lpstr>
      <vt:lpstr>Calibri</vt:lpstr>
      <vt:lpstr>Consolas</vt:lpstr>
      <vt:lpstr>Garamond</vt:lpstr>
      <vt:lpstr>Libre Franklin</vt:lpstr>
      <vt:lpstr>SavonVTI</vt:lpstr>
      <vt:lpstr>REPORT FILE</vt:lpstr>
      <vt:lpstr>PowerPoint Presentation</vt:lpstr>
      <vt:lpstr>                       INTRODUCTION</vt:lpstr>
      <vt:lpstr>                     MY WEBSITE CODE</vt:lpstr>
      <vt:lpstr>                  MY WEBSITE CODE</vt:lpstr>
      <vt:lpstr>                    MY WEBSITE CODE</vt:lpstr>
      <vt:lpstr>                    MY WEBSITE CODE</vt:lpstr>
      <vt:lpstr>                     MY WEBSITE CODE</vt:lpstr>
      <vt:lpstr>                     MY WEBSITE CODE</vt:lpstr>
      <vt:lpstr>                   MY WEBSITE CODE</vt:lpstr>
      <vt:lpstr>                  MY WEBSITE CODE</vt:lpstr>
      <vt:lpstr>                    MY LOGIN PAGE CODE</vt:lpstr>
      <vt:lpstr>                MY LOGIN PAGE CODE</vt:lpstr>
      <vt:lpstr>         THE LOOKS OF MY WEBPAGE</vt:lpstr>
      <vt:lpstr>          THE LOOKS OF MY WEBPAGE</vt:lpstr>
      <vt:lpstr>            THE LOOK OF MY WEBPAGE</vt:lpstr>
      <vt:lpstr>             THE LOOK OF MY WEBPAGE</vt:lpstr>
      <vt:lpstr>                    HOW IT WORKS</vt:lpstr>
      <vt:lpstr>                     HOW IT WORKS</vt:lpstr>
      <vt:lpstr>                        Privacy policy</vt:lpstr>
      <vt:lpstr>              ACKNOWLEDGEMENT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FILE</dc:title>
  <dc:creator>KaKRot GoKU</dc:creator>
  <cp:lastModifiedBy>KaKRot GoKU</cp:lastModifiedBy>
  <cp:revision>5</cp:revision>
  <dcterms:created xsi:type="dcterms:W3CDTF">2022-11-30T15:14:51Z</dcterms:created>
  <dcterms:modified xsi:type="dcterms:W3CDTF">2022-11-30T16:33:32Z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